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13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8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91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0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02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6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8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9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06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4000" dirty="0" smtClean="0"/>
              <a:t>Evaluating</a:t>
            </a:r>
            <a:r>
              <a:rPr lang="en-IN" sz="6000" dirty="0" smtClean="0"/>
              <a:t>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6000" dirty="0" smtClean="0"/>
              <a:t>Model Performance</a:t>
            </a:r>
            <a:endParaRPr lang="en-IN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for Classification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9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 b="6394"/>
          <a:stretch/>
        </p:blipFill>
        <p:spPr>
          <a:xfrm>
            <a:off x="632738" y="2228577"/>
            <a:ext cx="10475529" cy="4629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Confusion Matrix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5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b="16905"/>
          <a:stretch/>
        </p:blipFill>
        <p:spPr>
          <a:xfrm>
            <a:off x="0" y="2253343"/>
            <a:ext cx="12192000" cy="46046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17143"/>
          <a:stretch/>
        </p:blipFill>
        <p:spPr>
          <a:xfrm>
            <a:off x="0" y="2318657"/>
            <a:ext cx="12192000" cy="4539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6" b="16885"/>
          <a:stretch/>
        </p:blipFill>
        <p:spPr>
          <a:xfrm>
            <a:off x="0" y="2269670"/>
            <a:ext cx="12224000" cy="4588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Accuracy Paradox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9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Cumulative Accuracy Profile (CAP)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CAP Curve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6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468533"/>
            <a:ext cx="12192000" cy="3894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2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CAP Curve Analysis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49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68533"/>
            <a:ext cx="12192000" cy="38946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1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68533"/>
            <a:ext cx="12192000" cy="38946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75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76</TotalTime>
  <Words>19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Evaluating  Model Performance</vt:lpstr>
      <vt:lpstr>Confusion Matrix</vt:lpstr>
      <vt:lpstr>Accuracy Paradox</vt:lpstr>
      <vt:lpstr>Cumulative Accuracy Profile (CAP)</vt:lpstr>
      <vt:lpstr>PowerPoint Presentation</vt:lpstr>
      <vt:lpstr>CAP Curve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 Model Performance</dc:title>
  <dc:creator>Tushar Anand</dc:creator>
  <cp:lastModifiedBy>Tushar Anand</cp:lastModifiedBy>
  <cp:revision>6</cp:revision>
  <dcterms:created xsi:type="dcterms:W3CDTF">2018-07-06T21:04:20Z</dcterms:created>
  <dcterms:modified xsi:type="dcterms:W3CDTF">2018-07-06T22:20:30Z</dcterms:modified>
</cp:coreProperties>
</file>